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7EFF-EBB8-07A8-44CF-B4453501E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C54EB-37D6-740F-487B-F2EE1C766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D154-31B6-E68E-2B3F-2E8A7FB4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D94F-A3DA-48FD-D1C6-5BC973A0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BED3-9347-4E3B-48A6-42604A17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52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404E-33C6-D5EE-FB23-C41B3F5F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2FFA4-92C2-3228-BE8E-F5590FDEC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506AC-DC60-B9C9-18EA-3DAF6683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DF16-2B5B-4499-42B5-A59D71E0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6B60-DC84-706D-044A-C0138FE4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90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5C8F2-CCB5-8CA9-75DB-8FBF95D3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25E79-0FF7-3DE2-322A-24843C46E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7560-966C-BB4D-4048-042F0A68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0017-31BC-94A9-728A-331ACD29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B3A4E-41D6-3644-86AF-220100D7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67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57B1-1A2E-6041-3F2A-3DBD24A0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E370E-97BA-BB7F-2704-C4EAF04FD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70062-A49B-96F9-A08C-133F34C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46E9D-8D6C-477A-DFD0-A0AA284C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C482D-7C1C-D867-9043-7D14794D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1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68E-56DF-A479-7F52-8E2E72E1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FB7D2-BF9E-982B-77E5-9F18BFC2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45331-275D-42B8-80F8-2B33ED12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3F8B-0AC1-9312-941B-6761645A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ADF6-0960-B3AE-EDB7-E9CF9F6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54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612D-7B12-2B94-28DB-BFAA0E34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3A8D-6258-EF0C-3704-DE3C944B4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3C2ED-78D4-1CBB-D5D9-952A0B5DE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B9845-FFFD-763D-7997-66617212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5EE4E-E2CD-F312-5491-84B7F2E4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62321-F1EA-8226-0B52-4B646397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36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672C-75C3-3B59-3CEB-4DD875F5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B5FE-0FE1-0AF8-B989-84BA2308F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BBEA-0BA2-22BE-7B89-21E220C71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A0741-6EE1-8D1D-98C7-E1C789DCC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41A82-AE0B-D63F-AF4A-92923854E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F8702-80A5-129B-02E4-E1CA6BFF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55C87-E96D-1CDE-5D9C-8A826927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07043-1B7C-6219-8F52-D2A41816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32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83A1-EAC0-CF8D-08F8-AC183AA9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AFFDF-7788-E0B0-6A54-6028F489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7E2A-E587-B73C-1877-97FBA637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387A-1DC8-D612-C06B-6A425499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12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25CD7-C7D2-9A32-6B0C-786B0D2A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CE26C-838B-32ED-8ABA-5EC318B4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CCF96-C493-30E6-8A00-3A7B774D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4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8680-4589-2FBE-C58C-F2835901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F47E-515F-7D2C-331A-9A9ABAAF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DB972-546D-7187-1996-0E7876DFD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E385A-9569-8A3C-68BD-904F136D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AA4C0-F810-3A03-9C81-CC79A18F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4CAA3-FBCA-527E-B2CA-A69F046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08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11B-101D-9B87-96D2-896F231B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4EDD5-DE77-D750-279A-DCF73D86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C4B0F-9074-B528-B8F3-7139A18C9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70746-A9C3-FB64-0336-AA43B54B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48D6E-06A5-E3D0-495A-885FE127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17CC4-8115-BDCD-A1F7-DF5622F9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77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6C452-A644-E27B-82DE-E4949BE9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E1431-094E-7C6C-65BB-820DAE919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9A1B0-66DF-A5D8-1684-54174D624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775856-BD0A-4DCB-A451-D8794BE23E1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1F21C-C66F-4996-40CE-2A4F9A8E9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76C3F-EE79-A128-1843-772D74F25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189A36-A669-4D8D-A486-E26ABA608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85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4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4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4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4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4" Type="http://schemas.openxmlformats.org/officeDocument/2006/relationships/image" Target="../media/image5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4" Type="http://schemas.openxmlformats.org/officeDocument/2006/relationships/image" Target="../media/image5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4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6.mp4"/><Relationship Id="rId1" Type="http://schemas.microsoft.com/office/2007/relationships/media" Target="../media/media56.mp4"/><Relationship Id="rId4" Type="http://schemas.openxmlformats.org/officeDocument/2006/relationships/image" Target="../media/image5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7.mp4"/><Relationship Id="rId1" Type="http://schemas.microsoft.com/office/2007/relationships/media" Target="../media/media57.mp4"/><Relationship Id="rId4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8.mp4"/><Relationship Id="rId1" Type="http://schemas.microsoft.com/office/2007/relationships/media" Target="../media/media58.mp4"/><Relationship Id="rId4" Type="http://schemas.openxmlformats.org/officeDocument/2006/relationships/image" Target="../media/image5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9.mp4"/><Relationship Id="rId1" Type="http://schemas.microsoft.com/office/2007/relationships/media" Target="../media/media59.mp4"/><Relationship Id="rId4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0.mp4"/><Relationship Id="rId1" Type="http://schemas.microsoft.com/office/2007/relationships/media" Target="../media/media60.mp4"/><Relationship Id="rId4" Type="http://schemas.openxmlformats.org/officeDocument/2006/relationships/image" Target="../media/image5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1.mp4"/><Relationship Id="rId1" Type="http://schemas.microsoft.com/office/2007/relationships/media" Target="../media/media61.mp4"/><Relationship Id="rId4" Type="http://schemas.openxmlformats.org/officeDocument/2006/relationships/image" Target="../media/image6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man (1)">
            <a:hlinkClick r:id="" action="ppaction://media"/>
            <a:extLst>
              <a:ext uri="{FF2B5EF4-FFF2-40B4-BE49-F238E27FC236}">
                <a16:creationId xmlns:a16="http://schemas.microsoft.com/office/drawing/2014/main" id="{5435D4EB-D9D8-E361-D022-9CA1D8A11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0">
            <a:hlinkClick r:id="" action="ppaction://media"/>
            <a:extLst>
              <a:ext uri="{FF2B5EF4-FFF2-40B4-BE49-F238E27FC236}">
                <a16:creationId xmlns:a16="http://schemas.microsoft.com/office/drawing/2014/main" id="{2E736A2B-0481-3012-DB54-A19ECEB83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1">
            <a:hlinkClick r:id="" action="ppaction://media"/>
            <a:extLst>
              <a:ext uri="{FF2B5EF4-FFF2-40B4-BE49-F238E27FC236}">
                <a16:creationId xmlns:a16="http://schemas.microsoft.com/office/drawing/2014/main" id="{9C09FB60-743A-B479-7AC6-0D3042DEF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16B5C903-FA6F-0FC2-BB22-15F9F02AE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4AEC9C5E-6E73-A2CA-BE29-6A5DD55CF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A7823ABF-0336-DC17-B25F-2CC11C37F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63116CD3-26B2-497E-F14E-0AFC048F5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0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47C6FFE6-0BD9-9744-4A34-526305E71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">
            <a:hlinkClick r:id="" action="ppaction://media"/>
            <a:extLst>
              <a:ext uri="{FF2B5EF4-FFF2-40B4-BE49-F238E27FC236}">
                <a16:creationId xmlns:a16="http://schemas.microsoft.com/office/drawing/2014/main" id="{B982A316-930B-42C0-EA34-640136CB6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8">
            <a:hlinkClick r:id="" action="ppaction://media"/>
            <a:extLst>
              <a:ext uri="{FF2B5EF4-FFF2-40B4-BE49-F238E27FC236}">
                <a16:creationId xmlns:a16="http://schemas.microsoft.com/office/drawing/2014/main" id="{73852C1E-63AD-8028-5686-10F9F2C65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">
            <a:hlinkClick r:id="" action="ppaction://media"/>
            <a:extLst>
              <a:ext uri="{FF2B5EF4-FFF2-40B4-BE49-F238E27FC236}">
                <a16:creationId xmlns:a16="http://schemas.microsoft.com/office/drawing/2014/main" id="{E030C7FE-AAD8-8FE6-7E2B-862C36BDE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B5A531D9-0563-ABDC-D583-099FBBF47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">
            <a:hlinkClick r:id="" action="ppaction://media"/>
            <a:extLst>
              <a:ext uri="{FF2B5EF4-FFF2-40B4-BE49-F238E27FC236}">
                <a16:creationId xmlns:a16="http://schemas.microsoft.com/office/drawing/2014/main" id="{0247760B-4BF6-10B0-7B4A-95A008A02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7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">
            <a:hlinkClick r:id="" action="ppaction://media"/>
            <a:extLst>
              <a:ext uri="{FF2B5EF4-FFF2-40B4-BE49-F238E27FC236}">
                <a16:creationId xmlns:a16="http://schemas.microsoft.com/office/drawing/2014/main" id="{75059FB8-8506-2C63-BB50-AA8B2871B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2">
            <a:hlinkClick r:id="" action="ppaction://media"/>
            <a:extLst>
              <a:ext uri="{FF2B5EF4-FFF2-40B4-BE49-F238E27FC236}">
                <a16:creationId xmlns:a16="http://schemas.microsoft.com/office/drawing/2014/main" id="{F5673D1E-770F-FE10-B20D-8127E06D12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3">
            <a:hlinkClick r:id="" action="ppaction://media"/>
            <a:extLst>
              <a:ext uri="{FF2B5EF4-FFF2-40B4-BE49-F238E27FC236}">
                <a16:creationId xmlns:a16="http://schemas.microsoft.com/office/drawing/2014/main" id="{B7B4E341-04BB-B21C-9C04-B37959A5A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">
            <a:hlinkClick r:id="" action="ppaction://media"/>
            <a:extLst>
              <a:ext uri="{FF2B5EF4-FFF2-40B4-BE49-F238E27FC236}">
                <a16:creationId xmlns:a16="http://schemas.microsoft.com/office/drawing/2014/main" id="{433938AA-90AB-322F-B5E2-0890698B1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5">
            <a:hlinkClick r:id="" action="ppaction://media"/>
            <a:extLst>
              <a:ext uri="{FF2B5EF4-FFF2-40B4-BE49-F238E27FC236}">
                <a16:creationId xmlns:a16="http://schemas.microsoft.com/office/drawing/2014/main" id="{D5423EAE-4C36-8EFE-F4EA-5C4327CE8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6">
            <a:hlinkClick r:id="" action="ppaction://media"/>
            <a:extLst>
              <a:ext uri="{FF2B5EF4-FFF2-40B4-BE49-F238E27FC236}">
                <a16:creationId xmlns:a16="http://schemas.microsoft.com/office/drawing/2014/main" id="{486439DB-20BD-6668-6AD5-A809B364D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">
            <a:hlinkClick r:id="" action="ppaction://media"/>
            <a:extLst>
              <a:ext uri="{FF2B5EF4-FFF2-40B4-BE49-F238E27FC236}">
                <a16:creationId xmlns:a16="http://schemas.microsoft.com/office/drawing/2014/main" id="{68FB3FEA-BF2A-E4B7-E67C-8847B1D51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2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8">
            <a:hlinkClick r:id="" action="ppaction://media"/>
            <a:extLst>
              <a:ext uri="{FF2B5EF4-FFF2-40B4-BE49-F238E27FC236}">
                <a16:creationId xmlns:a16="http://schemas.microsoft.com/office/drawing/2014/main" id="{2B812FBA-1F37-A2DB-2AB4-4A7E401027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9">
            <a:hlinkClick r:id="" action="ppaction://media"/>
            <a:extLst>
              <a:ext uri="{FF2B5EF4-FFF2-40B4-BE49-F238E27FC236}">
                <a16:creationId xmlns:a16="http://schemas.microsoft.com/office/drawing/2014/main" id="{2BBDBF94-7D8F-793D-47CF-6B9C6AD79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man">
            <a:hlinkClick r:id="" action="ppaction://media"/>
            <a:extLst>
              <a:ext uri="{FF2B5EF4-FFF2-40B4-BE49-F238E27FC236}">
                <a16:creationId xmlns:a16="http://schemas.microsoft.com/office/drawing/2014/main" id="{443CF2A7-EB60-B2DF-E9FD-667C1A675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3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0">
            <a:hlinkClick r:id="" action="ppaction://media"/>
            <a:extLst>
              <a:ext uri="{FF2B5EF4-FFF2-40B4-BE49-F238E27FC236}">
                <a16:creationId xmlns:a16="http://schemas.microsoft.com/office/drawing/2014/main" id="{5968D7D9-B126-21E4-33D1-8EDFAF86C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0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1">
            <a:hlinkClick r:id="" action="ppaction://media"/>
            <a:extLst>
              <a:ext uri="{FF2B5EF4-FFF2-40B4-BE49-F238E27FC236}">
                <a16:creationId xmlns:a16="http://schemas.microsoft.com/office/drawing/2014/main" id="{F26149FD-4FA3-F3BB-67E9-F84A88B42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2">
            <a:hlinkClick r:id="" action="ppaction://media"/>
            <a:extLst>
              <a:ext uri="{FF2B5EF4-FFF2-40B4-BE49-F238E27FC236}">
                <a16:creationId xmlns:a16="http://schemas.microsoft.com/office/drawing/2014/main" id="{70F9C084-8CD9-4071-FADC-18908C36E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3">
            <a:hlinkClick r:id="" action="ppaction://media"/>
            <a:extLst>
              <a:ext uri="{FF2B5EF4-FFF2-40B4-BE49-F238E27FC236}">
                <a16:creationId xmlns:a16="http://schemas.microsoft.com/office/drawing/2014/main" id="{BB930A9D-3810-4504-1CDE-B2FC0E555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4">
            <a:hlinkClick r:id="" action="ppaction://media"/>
            <a:extLst>
              <a:ext uri="{FF2B5EF4-FFF2-40B4-BE49-F238E27FC236}">
                <a16:creationId xmlns:a16="http://schemas.microsoft.com/office/drawing/2014/main" id="{BDB4A184-59F1-0D62-20AF-D064C2E06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5">
            <a:hlinkClick r:id="" action="ppaction://media"/>
            <a:extLst>
              <a:ext uri="{FF2B5EF4-FFF2-40B4-BE49-F238E27FC236}">
                <a16:creationId xmlns:a16="http://schemas.microsoft.com/office/drawing/2014/main" id="{5BE1EDB9-74BF-C7AA-BB8A-0DF3F5476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6">
            <a:hlinkClick r:id="" action="ppaction://media"/>
            <a:extLst>
              <a:ext uri="{FF2B5EF4-FFF2-40B4-BE49-F238E27FC236}">
                <a16:creationId xmlns:a16="http://schemas.microsoft.com/office/drawing/2014/main" id="{230956F3-F3E4-1045-56B9-5CB100746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7">
            <a:hlinkClick r:id="" action="ppaction://media"/>
            <a:extLst>
              <a:ext uri="{FF2B5EF4-FFF2-40B4-BE49-F238E27FC236}">
                <a16:creationId xmlns:a16="http://schemas.microsoft.com/office/drawing/2014/main" id="{1E4BF2EB-D25E-0638-76AA-1377657F9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1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8">
            <a:hlinkClick r:id="" action="ppaction://media"/>
            <a:extLst>
              <a:ext uri="{FF2B5EF4-FFF2-40B4-BE49-F238E27FC236}">
                <a16:creationId xmlns:a16="http://schemas.microsoft.com/office/drawing/2014/main" id="{57499379-F6D8-D3FE-3C5E-95B593C1B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9">
            <a:hlinkClick r:id="" action="ppaction://media"/>
            <a:extLst>
              <a:ext uri="{FF2B5EF4-FFF2-40B4-BE49-F238E27FC236}">
                <a16:creationId xmlns:a16="http://schemas.microsoft.com/office/drawing/2014/main" id="{D975F14F-A088-7E6F-6967-B87CF057D0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0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42E42C26-50A8-1AF9-25BB-70B9A4A1C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">
            <a:hlinkClick r:id="" action="ppaction://media"/>
            <a:extLst>
              <a:ext uri="{FF2B5EF4-FFF2-40B4-BE49-F238E27FC236}">
                <a16:creationId xmlns:a16="http://schemas.microsoft.com/office/drawing/2014/main" id="{1B84CD63-90E1-B782-421A-C3608DB42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1">
            <a:hlinkClick r:id="" action="ppaction://media"/>
            <a:extLst>
              <a:ext uri="{FF2B5EF4-FFF2-40B4-BE49-F238E27FC236}">
                <a16:creationId xmlns:a16="http://schemas.microsoft.com/office/drawing/2014/main" id="{158DBC74-B3D2-B7AA-2771-683565AE0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2">
            <a:hlinkClick r:id="" action="ppaction://media"/>
            <a:extLst>
              <a:ext uri="{FF2B5EF4-FFF2-40B4-BE49-F238E27FC236}">
                <a16:creationId xmlns:a16="http://schemas.microsoft.com/office/drawing/2014/main" id="{1707897D-A607-C6CB-E7C1-6EAF9D14B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8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3">
            <a:hlinkClick r:id="" action="ppaction://media"/>
            <a:extLst>
              <a:ext uri="{FF2B5EF4-FFF2-40B4-BE49-F238E27FC236}">
                <a16:creationId xmlns:a16="http://schemas.microsoft.com/office/drawing/2014/main" id="{2808B6DA-ED96-2B00-D184-DFF687362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4">
            <a:hlinkClick r:id="" action="ppaction://media"/>
            <a:extLst>
              <a:ext uri="{FF2B5EF4-FFF2-40B4-BE49-F238E27FC236}">
                <a16:creationId xmlns:a16="http://schemas.microsoft.com/office/drawing/2014/main" id="{F38BEE6D-76F4-8B82-3AD4-7CE92399F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5">
            <a:hlinkClick r:id="" action="ppaction://media"/>
            <a:extLst>
              <a:ext uri="{FF2B5EF4-FFF2-40B4-BE49-F238E27FC236}">
                <a16:creationId xmlns:a16="http://schemas.microsoft.com/office/drawing/2014/main" id="{6C88D8A1-0A4C-0327-DBC2-6939EE1E8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6">
            <a:hlinkClick r:id="" action="ppaction://media"/>
            <a:extLst>
              <a:ext uri="{FF2B5EF4-FFF2-40B4-BE49-F238E27FC236}">
                <a16:creationId xmlns:a16="http://schemas.microsoft.com/office/drawing/2014/main" id="{18912517-4460-E0DA-88D6-9232910700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7">
            <a:hlinkClick r:id="" action="ppaction://media"/>
            <a:extLst>
              <a:ext uri="{FF2B5EF4-FFF2-40B4-BE49-F238E27FC236}">
                <a16:creationId xmlns:a16="http://schemas.microsoft.com/office/drawing/2014/main" id="{4016D6AC-FD26-9547-DDE4-9522935FE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8">
            <a:hlinkClick r:id="" action="ppaction://media"/>
            <a:extLst>
              <a:ext uri="{FF2B5EF4-FFF2-40B4-BE49-F238E27FC236}">
                <a16:creationId xmlns:a16="http://schemas.microsoft.com/office/drawing/2014/main" id="{951D9599-1504-2316-77B6-9A6223920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9">
            <a:hlinkClick r:id="" action="ppaction://media"/>
            <a:extLst>
              <a:ext uri="{FF2B5EF4-FFF2-40B4-BE49-F238E27FC236}">
                <a16:creationId xmlns:a16="http://schemas.microsoft.com/office/drawing/2014/main" id="{5457DCE5-1890-3C57-F439-BFE683E31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3965E9A5-F2F4-9145-CC64-7F903D2C3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0">
            <a:hlinkClick r:id="" action="ppaction://media"/>
            <a:extLst>
              <a:ext uri="{FF2B5EF4-FFF2-40B4-BE49-F238E27FC236}">
                <a16:creationId xmlns:a16="http://schemas.microsoft.com/office/drawing/2014/main" id="{4DAA6D57-B4BE-388F-F0AE-64C1480C3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">
            <a:hlinkClick r:id="" action="ppaction://media"/>
            <a:extLst>
              <a:ext uri="{FF2B5EF4-FFF2-40B4-BE49-F238E27FC236}">
                <a16:creationId xmlns:a16="http://schemas.microsoft.com/office/drawing/2014/main" id="{AFD5B826-C4BF-ADBE-D871-38AAB57F1E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2">
            <a:hlinkClick r:id="" action="ppaction://media"/>
            <a:extLst>
              <a:ext uri="{FF2B5EF4-FFF2-40B4-BE49-F238E27FC236}">
                <a16:creationId xmlns:a16="http://schemas.microsoft.com/office/drawing/2014/main" id="{DD38B5CC-9D94-CE70-7BF5-C2D6FE1C1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3">
            <a:hlinkClick r:id="" action="ppaction://media"/>
            <a:extLst>
              <a:ext uri="{FF2B5EF4-FFF2-40B4-BE49-F238E27FC236}">
                <a16:creationId xmlns:a16="http://schemas.microsoft.com/office/drawing/2014/main" id="{D7BC4E52-000E-649C-478A-F4247324D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4">
            <a:hlinkClick r:id="" action="ppaction://media"/>
            <a:extLst>
              <a:ext uri="{FF2B5EF4-FFF2-40B4-BE49-F238E27FC236}">
                <a16:creationId xmlns:a16="http://schemas.microsoft.com/office/drawing/2014/main" id="{2F8401A3-F2C5-4D11-B7A3-86C7CC846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5">
            <a:hlinkClick r:id="" action="ppaction://media"/>
            <a:extLst>
              <a:ext uri="{FF2B5EF4-FFF2-40B4-BE49-F238E27FC236}">
                <a16:creationId xmlns:a16="http://schemas.microsoft.com/office/drawing/2014/main" id="{B0211586-B87F-D09B-A060-1E8E5D245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6">
            <a:hlinkClick r:id="" action="ppaction://media"/>
            <a:extLst>
              <a:ext uri="{FF2B5EF4-FFF2-40B4-BE49-F238E27FC236}">
                <a16:creationId xmlns:a16="http://schemas.microsoft.com/office/drawing/2014/main" id="{7D293B8E-292F-D0FA-9763-93CF7248F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7">
            <a:hlinkClick r:id="" action="ppaction://media"/>
            <a:extLst>
              <a:ext uri="{FF2B5EF4-FFF2-40B4-BE49-F238E27FC236}">
                <a16:creationId xmlns:a16="http://schemas.microsoft.com/office/drawing/2014/main" id="{241B10D9-DA5A-9AAB-F7C8-6BFCBAA07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">
            <a:hlinkClick r:id="" action="ppaction://media"/>
            <a:extLst>
              <a:ext uri="{FF2B5EF4-FFF2-40B4-BE49-F238E27FC236}">
                <a16:creationId xmlns:a16="http://schemas.microsoft.com/office/drawing/2014/main" id="{86E4E269-8EBB-CFB4-3829-ABBFCDD9F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9">
            <a:hlinkClick r:id="" action="ppaction://media"/>
            <a:extLst>
              <a:ext uri="{FF2B5EF4-FFF2-40B4-BE49-F238E27FC236}">
                <a16:creationId xmlns:a16="http://schemas.microsoft.com/office/drawing/2014/main" id="{FBFBE3F8-D3D4-6016-A47D-B74B511F1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6">
            <a:hlinkClick r:id="" action="ppaction://media"/>
            <a:extLst>
              <a:ext uri="{FF2B5EF4-FFF2-40B4-BE49-F238E27FC236}">
                <a16:creationId xmlns:a16="http://schemas.microsoft.com/office/drawing/2014/main" id="{A6E7BE75-3371-3F32-72AE-176C6F219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0">
            <a:hlinkClick r:id="" action="ppaction://media"/>
            <a:extLst>
              <a:ext uri="{FF2B5EF4-FFF2-40B4-BE49-F238E27FC236}">
                <a16:creationId xmlns:a16="http://schemas.microsoft.com/office/drawing/2014/main" id="{1CB79404-08E7-A9BA-733B-D5EB9414F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8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1">
            <a:hlinkClick r:id="" action="ppaction://media"/>
            <a:extLst>
              <a:ext uri="{FF2B5EF4-FFF2-40B4-BE49-F238E27FC236}">
                <a16:creationId xmlns:a16="http://schemas.microsoft.com/office/drawing/2014/main" id="{C7B8FBA6-2FDC-2BEE-0C91-284F4CEDA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7">
            <a:hlinkClick r:id="" action="ppaction://media"/>
            <a:extLst>
              <a:ext uri="{FF2B5EF4-FFF2-40B4-BE49-F238E27FC236}">
                <a16:creationId xmlns:a16="http://schemas.microsoft.com/office/drawing/2014/main" id="{08B19F79-C885-DD4B-8C34-B4ADE6167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A6229054-19AB-692F-277B-C9C6C90CF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2191AE5A-3D29-FA23-CE9B-3000A0544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0</Words>
  <Application>Microsoft Office PowerPoint</Application>
  <PresentationFormat>Widescreen</PresentationFormat>
  <Paragraphs>0</Paragraphs>
  <Slides>61</Slides>
  <Notes>0</Notes>
  <HiddenSlides>0</HiddenSlides>
  <MMClips>61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Aman Patel</cp:lastModifiedBy>
  <cp:revision>3</cp:revision>
  <dcterms:created xsi:type="dcterms:W3CDTF">2024-10-22T15:07:38Z</dcterms:created>
  <dcterms:modified xsi:type="dcterms:W3CDTF">2024-10-23T03:06:08Z</dcterms:modified>
</cp:coreProperties>
</file>